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1476" y="5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5E3D48-90F0-48A0-BEE6-0D3B15A6FCE0}" type="datetimeFigureOut">
              <a:rPr lang="en-IN" smtClean="0"/>
              <a:t>18-07-2022</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6A0F8F-7E90-486D-B322-241750D7A638}" type="slidenum">
              <a:rPr lang="en-IN" smtClean="0"/>
              <a:t>‹#›</a:t>
            </a:fld>
            <a:endParaRPr lang="en-IN"/>
          </a:p>
        </p:txBody>
      </p:sp>
    </p:spTree>
    <p:extLst>
      <p:ext uri="{BB962C8B-B14F-4D97-AF65-F5344CB8AC3E}">
        <p14:creationId xmlns:p14="http://schemas.microsoft.com/office/powerpoint/2010/main" val="25620863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4A6A0F8F-7E90-486D-B322-241750D7A638}" type="slidenum">
              <a:rPr lang="en-IN" smtClean="0"/>
              <a:t>1</a:t>
            </a:fld>
            <a:endParaRPr lang="en-IN"/>
          </a:p>
        </p:txBody>
      </p:sp>
    </p:spTree>
    <p:extLst>
      <p:ext uri="{BB962C8B-B14F-4D97-AF65-F5344CB8AC3E}">
        <p14:creationId xmlns:p14="http://schemas.microsoft.com/office/powerpoint/2010/main" val="9767751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0901B1B3-7118-4936-B05B-CD61C539BCF5}" type="datetime1">
              <a:rPr lang="en-US" smtClean="0"/>
              <a:t>7/18/2022</a:t>
            </a:fld>
            <a:endParaRPr lang="en-US"/>
          </a:p>
        </p:txBody>
      </p:sp>
      <p:sp>
        <p:nvSpPr>
          <p:cNvPr id="17" name="Footer Placeholder 16"/>
          <p:cNvSpPr>
            <a:spLocks noGrp="1"/>
          </p:cNvSpPr>
          <p:nvPr>
            <p:ph type="ftr" sz="quarter" idx="11"/>
          </p:nvPr>
        </p:nvSpPr>
        <p:spPr/>
        <p:txBody>
          <a:bodyPr/>
          <a:lstStyle/>
          <a:p>
            <a:r>
              <a:rPr lang="en-US" smtClean="0"/>
              <a:t>Department of Chemistry, GC Paonta Sahib</a:t>
            </a:r>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B6F15528-21DE-4FAA-801E-634DDDAF4B2B}"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9A93DDE9-8465-4D00-9FDE-247346AF3FAA}" type="datetime1">
              <a:rPr lang="en-US" smtClean="0"/>
              <a:t>7/18/2022</a:t>
            </a:fld>
            <a:endParaRPr lang="en-US"/>
          </a:p>
        </p:txBody>
      </p:sp>
      <p:sp>
        <p:nvSpPr>
          <p:cNvPr id="5" name="Footer Placeholder 4"/>
          <p:cNvSpPr>
            <a:spLocks noGrp="1"/>
          </p:cNvSpPr>
          <p:nvPr>
            <p:ph type="ftr" sz="quarter" idx="11"/>
          </p:nvPr>
        </p:nvSpPr>
        <p:spPr/>
        <p:txBody>
          <a:bodyPr/>
          <a:lstStyle/>
          <a:p>
            <a:r>
              <a:rPr lang="en-US" smtClean="0"/>
              <a:t>Department of Chemistry, GC Paonta Sahib</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2201115-D248-4F3E-B137-06D03FE42F56}" type="datetime1">
              <a:rPr lang="en-US" smtClean="0"/>
              <a:t>7/18/2022</a:t>
            </a:fld>
            <a:endParaRPr lang="en-US"/>
          </a:p>
        </p:txBody>
      </p:sp>
      <p:sp>
        <p:nvSpPr>
          <p:cNvPr id="5" name="Footer Placeholder 4"/>
          <p:cNvSpPr>
            <a:spLocks noGrp="1"/>
          </p:cNvSpPr>
          <p:nvPr>
            <p:ph type="ftr" sz="quarter" idx="11"/>
          </p:nvPr>
        </p:nvSpPr>
        <p:spPr>
          <a:xfrm>
            <a:off x="800100" y="6172200"/>
            <a:ext cx="4000500" cy="457200"/>
          </a:xfrm>
        </p:spPr>
        <p:txBody>
          <a:bodyPr/>
          <a:lstStyle/>
          <a:p>
            <a:r>
              <a:rPr lang="en-US" smtClean="0"/>
              <a:t>Department of Chemistry, GC Paonta Sahib</a:t>
            </a:r>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2FA97E4-EDC0-4F2C-889B-ABB0EED8A8AE}" type="datetime1">
              <a:rPr lang="en-US" smtClean="0"/>
              <a:t>7/18/2022</a:t>
            </a:fld>
            <a:endParaRPr lang="en-US"/>
          </a:p>
        </p:txBody>
      </p:sp>
      <p:sp>
        <p:nvSpPr>
          <p:cNvPr id="6" name="Footer Placeholder 5"/>
          <p:cNvSpPr>
            <a:spLocks noGrp="1"/>
          </p:cNvSpPr>
          <p:nvPr>
            <p:ph type="ftr" sz="quarter" idx="11"/>
          </p:nvPr>
        </p:nvSpPr>
        <p:spPr/>
        <p:txBody>
          <a:bodyPr/>
          <a:lstStyle/>
          <a:p>
            <a:r>
              <a:rPr lang="en-US" smtClean="0"/>
              <a:t>Department of Chemistry, GC Paonta Sahib</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01C0A635-BE0E-4FAE-95CA-D2772D76771B}" type="datetime1">
              <a:rPr lang="en-US" smtClean="0"/>
              <a:t>7/18/2022</a:t>
            </a:fld>
            <a:endParaRPr lang="en-US"/>
          </a:p>
        </p:txBody>
      </p:sp>
      <p:sp>
        <p:nvSpPr>
          <p:cNvPr id="8" name="Footer Placeholder 7"/>
          <p:cNvSpPr>
            <a:spLocks noGrp="1"/>
          </p:cNvSpPr>
          <p:nvPr>
            <p:ph type="ftr" sz="quarter" idx="11"/>
          </p:nvPr>
        </p:nvSpPr>
        <p:spPr/>
        <p:txBody>
          <a:bodyPr/>
          <a:lstStyle/>
          <a:p>
            <a:r>
              <a:rPr lang="en-US" smtClean="0"/>
              <a:t>Department of Chemistry, GC Paonta Sahib</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ADB2ACD-DAFF-4697-B907-6A7FE334AAEB}" type="datetime1">
              <a:rPr lang="en-US" smtClean="0"/>
              <a:t>7/18/2022</a:t>
            </a:fld>
            <a:endParaRPr lang="en-US"/>
          </a:p>
        </p:txBody>
      </p:sp>
      <p:sp>
        <p:nvSpPr>
          <p:cNvPr id="4" name="Footer Placeholder 3"/>
          <p:cNvSpPr>
            <a:spLocks noGrp="1"/>
          </p:cNvSpPr>
          <p:nvPr>
            <p:ph type="ftr" sz="quarter" idx="11"/>
          </p:nvPr>
        </p:nvSpPr>
        <p:spPr/>
        <p:txBody>
          <a:bodyPr/>
          <a:lstStyle/>
          <a:p>
            <a:r>
              <a:rPr lang="en-US" smtClean="0"/>
              <a:t>Department of Chemistry, GC Paonta Sahib</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5F2D58-7BB2-4668-9254-8A2DAA3BEC48}" type="datetime1">
              <a:rPr lang="en-US" smtClean="0"/>
              <a:t>7/18/2022</a:t>
            </a:fld>
            <a:endParaRPr lang="en-US"/>
          </a:p>
        </p:txBody>
      </p:sp>
      <p:sp>
        <p:nvSpPr>
          <p:cNvPr id="3" name="Footer Placeholder 2"/>
          <p:cNvSpPr>
            <a:spLocks noGrp="1"/>
          </p:cNvSpPr>
          <p:nvPr>
            <p:ph type="ftr" sz="quarter" idx="11"/>
          </p:nvPr>
        </p:nvSpPr>
        <p:spPr/>
        <p:txBody>
          <a:bodyPr/>
          <a:lstStyle/>
          <a:p>
            <a:r>
              <a:rPr lang="en-US" smtClean="0"/>
              <a:t>Department of Chemistry, GC Paonta Sahib</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6E253DA-971B-4DFC-B15B-D3203D73197B}" type="datetime1">
              <a:rPr lang="en-US" smtClean="0"/>
              <a:t>7/18/2022</a:t>
            </a:fld>
            <a:endParaRPr lang="en-US"/>
          </a:p>
        </p:txBody>
      </p:sp>
      <p:sp>
        <p:nvSpPr>
          <p:cNvPr id="6" name="Footer Placeholder 5"/>
          <p:cNvSpPr>
            <a:spLocks noGrp="1"/>
          </p:cNvSpPr>
          <p:nvPr>
            <p:ph type="ftr" sz="quarter" idx="11"/>
          </p:nvPr>
        </p:nvSpPr>
        <p:spPr/>
        <p:txBody>
          <a:bodyPr/>
          <a:lstStyle/>
          <a:p>
            <a:r>
              <a:rPr lang="en-US" smtClean="0"/>
              <a:t>Department of Chemistry, GC Paonta Sahib</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D0D4AA9-DDA4-4417-9E02-177508F7BB71}" type="datetime1">
              <a:rPr lang="en-US" smtClean="0"/>
              <a:t>7/18/2022</a:t>
            </a:fld>
            <a:endParaRPr lang="en-US"/>
          </a:p>
        </p:txBody>
      </p:sp>
      <p:sp>
        <p:nvSpPr>
          <p:cNvPr id="6" name="Footer Placeholder 5"/>
          <p:cNvSpPr>
            <a:spLocks noGrp="1"/>
          </p:cNvSpPr>
          <p:nvPr>
            <p:ph type="ftr" sz="quarter" idx="11"/>
          </p:nvPr>
        </p:nvSpPr>
        <p:spPr>
          <a:xfrm>
            <a:off x="914400" y="6172200"/>
            <a:ext cx="3886200" cy="457200"/>
          </a:xfrm>
        </p:spPr>
        <p:txBody>
          <a:bodyPr/>
          <a:lstStyle/>
          <a:p>
            <a:r>
              <a:rPr lang="en-US" smtClean="0"/>
              <a:t>Department of Chemistry, GC Paonta Sahib</a:t>
            </a:r>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3B45D1E-983B-4E55-9D2E-60FB800F1EB3}" type="datetime1">
              <a:rPr lang="en-US" smtClean="0"/>
              <a:t>7/18/2022</a:t>
            </a:fld>
            <a:endParaRPr lang="en-US"/>
          </a:p>
        </p:txBody>
      </p:sp>
      <p:sp>
        <p:nvSpPr>
          <p:cNvPr id="5" name="Footer Placeholder 4"/>
          <p:cNvSpPr>
            <a:spLocks noGrp="1"/>
          </p:cNvSpPr>
          <p:nvPr>
            <p:ph type="ftr" sz="quarter" idx="11"/>
          </p:nvPr>
        </p:nvSpPr>
        <p:spPr/>
        <p:txBody>
          <a:bodyPr/>
          <a:lstStyle/>
          <a:p>
            <a:r>
              <a:rPr lang="en-US" smtClean="0"/>
              <a:t>Department of Chemistry, GC Paonta Sahib</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5CDECAD-8D15-4272-908A-9CADC411F53C}" type="datetime1">
              <a:rPr lang="en-US" smtClean="0"/>
              <a:t>7/18/2022</a:t>
            </a:fld>
            <a:endParaRPr lang="en-US"/>
          </a:p>
        </p:txBody>
      </p:sp>
      <p:sp>
        <p:nvSpPr>
          <p:cNvPr id="5" name="Footer Placeholder 4"/>
          <p:cNvSpPr>
            <a:spLocks noGrp="1"/>
          </p:cNvSpPr>
          <p:nvPr>
            <p:ph type="ftr" sz="quarter" idx="11"/>
          </p:nvPr>
        </p:nvSpPr>
        <p:spPr/>
        <p:txBody>
          <a:bodyPr/>
          <a:lstStyle/>
          <a:p>
            <a:r>
              <a:rPr lang="en-US" smtClean="0"/>
              <a:t>Department of Chemistry, GC Paonta Sahib</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5F32DF1F-8FEB-489E-9F63-D7313308F6CF}" type="datetime1">
              <a:rPr lang="en-US" smtClean="0"/>
              <a:t>7/18/2022</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r>
              <a:rPr lang="en-US" smtClean="0"/>
              <a:t>Department of Chemistry, GC Paonta Sahib</a:t>
            </a:r>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806575"/>
            <a:ext cx="8229600" cy="1470025"/>
          </a:xfrm>
        </p:spPr>
        <p:txBody>
          <a:bodyPr>
            <a:normAutofit fontScale="90000"/>
          </a:bodyPr>
          <a:lstStyle/>
          <a:p>
            <a:r>
              <a:rPr lang="en-US" sz="4900" dirty="0" smtClean="0"/>
              <a:t>CHAPTER 3:BUSINESS BASICS AND CHEMISTRY IN INDUSTRY</a:t>
            </a:r>
            <a:r>
              <a:rPr lang="en-US" dirty="0" smtClean="0"/>
              <a:t/>
            </a:r>
            <a:br>
              <a:rPr lang="en-US" dirty="0" smtClean="0"/>
            </a:br>
            <a:endParaRPr lang="en-IN" dirty="0"/>
          </a:p>
        </p:txBody>
      </p:sp>
      <p:sp>
        <p:nvSpPr>
          <p:cNvPr id="3" name="Footer Placeholder 2"/>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Pooja GC Paonta\B.Sc\B.Sc. Notes\busi.jpg"/>
          <p:cNvPicPr>
            <a:picLocks noGrp="1" noChangeAspect="1" noChangeArrowheads="1"/>
          </p:cNvPicPr>
          <p:nvPr>
            <p:ph sz="quarter" idx="1"/>
          </p:nvPr>
        </p:nvPicPr>
        <p:blipFill>
          <a:blip r:embed="rId2" cstate="print"/>
          <a:srcRect/>
          <a:stretch>
            <a:fillRect/>
          </a:stretch>
        </p:blipFill>
        <p:spPr bwMode="auto">
          <a:xfrm>
            <a:off x="762000" y="1447800"/>
            <a:ext cx="7874000" cy="4114800"/>
          </a:xfrm>
          <a:prstGeom prst="rect">
            <a:avLst/>
          </a:prstGeom>
          <a:noFill/>
        </p:spPr>
      </p:pic>
      <p:sp>
        <p:nvSpPr>
          <p:cNvPr id="2" name="Footer Placeholder 1"/>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Definition of Business</a:t>
            </a:r>
            <a:endParaRPr lang="en-IN" b="1" dirty="0"/>
          </a:p>
        </p:txBody>
      </p:sp>
      <p:sp>
        <p:nvSpPr>
          <p:cNvPr id="5" name="Content Placeholder 4"/>
          <p:cNvSpPr>
            <a:spLocks noGrp="1"/>
          </p:cNvSpPr>
          <p:nvPr>
            <p:ph sz="quarter" idx="1"/>
          </p:nvPr>
        </p:nvSpPr>
        <p:spPr/>
        <p:txBody>
          <a:bodyPr>
            <a:normAutofit/>
          </a:bodyPr>
          <a:lstStyle/>
          <a:p>
            <a:pPr algn="just"/>
            <a:r>
              <a:rPr lang="en-IN" sz="2800" dirty="0" smtClean="0"/>
              <a:t>Business is the activity of making one's living or making money by producing or buying and selling products (such as goods and services). It is also "any activity or enterprise entered into for profit.”</a:t>
            </a:r>
            <a:endParaRPr lang="en-IN" sz="2800" dirty="0"/>
          </a:p>
        </p:txBody>
      </p:sp>
      <p:sp>
        <p:nvSpPr>
          <p:cNvPr id="3" name="Footer Placeholder 2"/>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
          </p:nvPr>
        </p:nvSpPr>
        <p:spPr/>
        <p:txBody>
          <a:bodyPr/>
          <a:lstStyle/>
          <a:p>
            <a:endParaRPr lang="en-IN"/>
          </a:p>
        </p:txBody>
      </p:sp>
      <p:pic>
        <p:nvPicPr>
          <p:cNvPr id="3074" name="Picture 2" descr="D:\Pooja GC Paonta\B.Sc\B.Sc. Notes\diff.jpg"/>
          <p:cNvPicPr>
            <a:picLocks noChangeAspect="1" noChangeArrowheads="1"/>
          </p:cNvPicPr>
          <p:nvPr/>
        </p:nvPicPr>
        <p:blipFill>
          <a:blip r:embed="rId2" cstate="print"/>
          <a:srcRect l="1333" t="7713" r="1333" b="6850"/>
          <a:stretch>
            <a:fillRect/>
          </a:stretch>
        </p:blipFill>
        <p:spPr bwMode="auto">
          <a:xfrm>
            <a:off x="-228600" y="-27173"/>
            <a:ext cx="9372600" cy="6885171"/>
          </a:xfrm>
          <a:prstGeom prst="rect">
            <a:avLst/>
          </a:prstGeom>
          <a:noFill/>
        </p:spPr>
      </p:pic>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Forms of Business</a:t>
            </a:r>
            <a:endParaRPr lang="en-IN" dirty="0"/>
          </a:p>
        </p:txBody>
      </p:sp>
      <p:sp>
        <p:nvSpPr>
          <p:cNvPr id="3" name="Content Placeholder 2"/>
          <p:cNvSpPr>
            <a:spLocks noGrp="1"/>
          </p:cNvSpPr>
          <p:nvPr>
            <p:ph sz="quarter" idx="1"/>
          </p:nvPr>
        </p:nvSpPr>
        <p:spPr/>
        <p:txBody>
          <a:bodyPr/>
          <a:lstStyle/>
          <a:p>
            <a:r>
              <a:rPr lang="en-US" dirty="0" smtClean="0"/>
              <a:t>Sole Proprietorship</a:t>
            </a:r>
          </a:p>
          <a:p>
            <a:r>
              <a:rPr lang="en-US" dirty="0" smtClean="0"/>
              <a:t>Partnership</a:t>
            </a:r>
          </a:p>
          <a:p>
            <a:r>
              <a:rPr lang="en-US" dirty="0" smtClean="0"/>
              <a:t>Corporation</a:t>
            </a:r>
          </a:p>
          <a:p>
            <a:r>
              <a:rPr lang="en-US" dirty="0" smtClean="0"/>
              <a:t>Cooperative</a:t>
            </a:r>
          </a:p>
          <a:p>
            <a:r>
              <a:rPr lang="en-US" dirty="0" smtClean="0"/>
              <a:t>Limited liability companies</a:t>
            </a:r>
          </a:p>
          <a:p>
            <a:r>
              <a:rPr lang="en-US" dirty="0" smtClean="0"/>
              <a:t>Franchises</a:t>
            </a:r>
          </a:p>
          <a:p>
            <a:r>
              <a:rPr lang="en-US" dirty="0" smtClean="0"/>
              <a:t>Company limited by guarantee</a:t>
            </a:r>
          </a:p>
          <a:p>
            <a:r>
              <a:rPr lang="en-US" dirty="0" smtClean="0"/>
              <a:t>Company limited by shares</a:t>
            </a:r>
            <a:endParaRPr lang="en-IN" dirty="0"/>
          </a:p>
        </p:txBody>
      </p:sp>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business concepts</a:t>
            </a:r>
            <a:endParaRPr lang="en-IN" dirty="0"/>
          </a:p>
        </p:txBody>
      </p:sp>
      <p:sp>
        <p:nvSpPr>
          <p:cNvPr id="3" name="Content Placeholder 2"/>
          <p:cNvSpPr>
            <a:spLocks noGrp="1"/>
          </p:cNvSpPr>
          <p:nvPr>
            <p:ph sz="quarter" idx="1"/>
          </p:nvPr>
        </p:nvSpPr>
        <p:spPr/>
        <p:txBody>
          <a:bodyPr/>
          <a:lstStyle/>
          <a:p>
            <a:pPr algn="just"/>
            <a:r>
              <a:rPr lang="en-US" dirty="0" smtClean="0"/>
              <a:t>Business Plans: It is a formal statement of business goals, reasons they are attainable and plans for reaching them. It is a written description of the business’s future.</a:t>
            </a:r>
          </a:p>
          <a:p>
            <a:endParaRPr lang="en-IN" dirty="0"/>
          </a:p>
        </p:txBody>
      </p:sp>
      <p:pic>
        <p:nvPicPr>
          <p:cNvPr id="4098" name="Picture 2" descr="D:\Pooja GC Paonta\B.Sc\B.Sc. Notes\business-plan.jpg"/>
          <p:cNvPicPr>
            <a:picLocks noChangeAspect="1" noChangeArrowheads="1"/>
          </p:cNvPicPr>
          <p:nvPr/>
        </p:nvPicPr>
        <p:blipFill>
          <a:blip r:embed="rId2" cstate="print"/>
          <a:srcRect/>
          <a:stretch>
            <a:fillRect/>
          </a:stretch>
        </p:blipFill>
        <p:spPr bwMode="auto">
          <a:xfrm>
            <a:off x="1676400" y="2616560"/>
            <a:ext cx="5715000" cy="3555640"/>
          </a:xfrm>
          <a:prstGeom prst="rect">
            <a:avLst/>
          </a:prstGeom>
          <a:noFill/>
        </p:spPr>
      </p:pic>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Steps to writing a perfect business plan</a:t>
            </a:r>
            <a:endParaRPr lang="en-IN" dirty="0"/>
          </a:p>
        </p:txBody>
      </p:sp>
      <p:pic>
        <p:nvPicPr>
          <p:cNvPr id="5122" name="Picture 2" descr="D:\Pooja GC Paonta\B.Sc\B.Sc. Notes\businessTop-6-Tips-for-Writing-a-Business-Plan.jpg"/>
          <p:cNvPicPr>
            <a:picLocks noChangeAspect="1" noChangeArrowheads="1"/>
          </p:cNvPicPr>
          <p:nvPr/>
        </p:nvPicPr>
        <p:blipFill>
          <a:blip r:embed="rId2" cstate="print"/>
          <a:srcRect t="3598" b="22039"/>
          <a:stretch>
            <a:fillRect/>
          </a:stretch>
        </p:blipFill>
        <p:spPr bwMode="auto">
          <a:xfrm>
            <a:off x="2743200" y="1447800"/>
            <a:ext cx="3554224" cy="4724400"/>
          </a:xfrm>
          <a:prstGeom prst="rect">
            <a:avLst/>
          </a:prstGeom>
          <a:noFill/>
        </p:spPr>
      </p:pic>
      <p:sp>
        <p:nvSpPr>
          <p:cNvPr id="3" name="Footer Placeholder 2"/>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Uses of a Business Plan </a:t>
            </a:r>
            <a:endParaRPr lang="en-IN" dirty="0"/>
          </a:p>
        </p:txBody>
      </p:sp>
      <p:pic>
        <p:nvPicPr>
          <p:cNvPr id="6147" name="Picture 3" descr="D:\Pooja GC Paonta\B.Sc\B.Sc. Notes\benefits.png"/>
          <p:cNvPicPr>
            <a:picLocks noGrp="1" noChangeAspect="1" noChangeArrowheads="1"/>
          </p:cNvPicPr>
          <p:nvPr>
            <p:ph sz="quarter" idx="1"/>
          </p:nvPr>
        </p:nvPicPr>
        <p:blipFill>
          <a:blip r:embed="rId2" cstate="print"/>
          <a:srcRect/>
          <a:stretch>
            <a:fillRect/>
          </a:stretch>
        </p:blipFill>
        <p:spPr bwMode="auto">
          <a:xfrm>
            <a:off x="609599" y="1386840"/>
            <a:ext cx="8137071" cy="4556760"/>
          </a:xfrm>
          <a:prstGeom prst="rect">
            <a:avLst/>
          </a:prstGeom>
          <a:noFill/>
        </p:spPr>
      </p:pic>
      <p:sp>
        <p:nvSpPr>
          <p:cNvPr id="3" name="Footer Placeholder 2"/>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Management</a:t>
            </a:r>
            <a:endParaRPr lang="en-IN" dirty="0"/>
          </a:p>
        </p:txBody>
      </p:sp>
      <p:sp>
        <p:nvSpPr>
          <p:cNvPr id="3" name="Content Placeholder 2"/>
          <p:cNvSpPr>
            <a:spLocks noGrp="1"/>
          </p:cNvSpPr>
          <p:nvPr>
            <p:ph sz="quarter" idx="1"/>
          </p:nvPr>
        </p:nvSpPr>
        <p:spPr/>
        <p:txBody>
          <a:bodyPr/>
          <a:lstStyle/>
          <a:p>
            <a:pPr algn="just"/>
            <a:r>
              <a:rPr lang="en-IN" sz="2800" dirty="0" smtClean="0"/>
              <a:t>Project management is the process of leading the work of a team to achieve all project goals within the given constraints. This information is usually described in project documentation, created at the beginning of the development process.</a:t>
            </a:r>
          </a:p>
          <a:p>
            <a:pPr algn="just"/>
            <a:r>
              <a:rPr lang="en-IN" sz="2800" dirty="0" smtClean="0"/>
              <a:t>The objective of project management is to produce a complete project which complies with the client's objectives</a:t>
            </a:r>
            <a:r>
              <a:rPr lang="en-IN" dirty="0" smtClean="0"/>
              <a:t>.</a:t>
            </a:r>
            <a:endParaRPr lang="en-IN" dirty="0"/>
          </a:p>
        </p:txBody>
      </p:sp>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D:\Pooja GC Paonta\B.Sc\B.Sc. Notes\project-management-life-cycle.png"/>
          <p:cNvPicPr>
            <a:picLocks noGrp="1" noChangeAspect="1" noChangeArrowheads="1"/>
          </p:cNvPicPr>
          <p:nvPr>
            <p:ph sz="quarter" idx="1"/>
          </p:nvPr>
        </p:nvPicPr>
        <p:blipFill>
          <a:blip r:embed="rId2" cstate="print"/>
          <a:srcRect/>
          <a:stretch>
            <a:fillRect/>
          </a:stretch>
        </p:blipFill>
        <p:spPr bwMode="auto">
          <a:xfrm>
            <a:off x="152400" y="946420"/>
            <a:ext cx="8839200" cy="4673329"/>
          </a:xfrm>
          <a:prstGeom prst="rect">
            <a:avLst/>
          </a:prstGeom>
          <a:noFill/>
        </p:spPr>
      </p:pic>
      <p:sp>
        <p:nvSpPr>
          <p:cNvPr id="2" name="Footer Placeholder 1"/>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descr="D:\Pooja GC Paonta\B.Sc\B.Sc. Notes\CP-300x262.png"/>
          <p:cNvPicPr>
            <a:picLocks noChangeAspect="1" noChangeArrowheads="1"/>
          </p:cNvPicPr>
          <p:nvPr/>
        </p:nvPicPr>
        <p:blipFill>
          <a:blip r:embed="rId2" cstate="print"/>
          <a:srcRect/>
          <a:stretch>
            <a:fillRect/>
          </a:stretch>
        </p:blipFill>
        <p:spPr bwMode="auto">
          <a:xfrm>
            <a:off x="1143000" y="486664"/>
            <a:ext cx="6597408" cy="5761736"/>
          </a:xfrm>
          <a:prstGeom prst="rect">
            <a:avLst/>
          </a:prstGeom>
          <a:noFill/>
        </p:spPr>
      </p:pic>
      <p:sp>
        <p:nvSpPr>
          <p:cNvPr id="2" name="Footer Placeholder 1"/>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0"/>
            <a:ext cx="7772400" cy="1143000"/>
          </a:xfrm>
        </p:spPr>
        <p:txBody>
          <a:bodyPr>
            <a:noAutofit/>
          </a:bodyPr>
          <a:lstStyle/>
          <a:p>
            <a:r>
              <a:rPr lang="en-US" sz="7200" b="1" dirty="0" smtClean="0"/>
              <a:t>Thank You</a:t>
            </a:r>
            <a:endParaRPr lang="en-IN" sz="7200" b="1" dirty="0"/>
          </a:p>
        </p:txBody>
      </p:sp>
      <p:sp>
        <p:nvSpPr>
          <p:cNvPr id="3" name="Footer Placeholder 2"/>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Equity</Template>
  <TotalTime>0</TotalTime>
  <Words>169</Words>
  <Application>Microsoft Office PowerPoint</Application>
  <PresentationFormat>On-screen Show (4:3)</PresentationFormat>
  <Paragraphs>33</Paragraphs>
  <Slides>12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Calibri</vt:lpstr>
      <vt:lpstr>Franklin Gothic Book</vt:lpstr>
      <vt:lpstr>Perpetua</vt:lpstr>
      <vt:lpstr>Wingdings 2</vt:lpstr>
      <vt:lpstr>Equity</vt:lpstr>
      <vt:lpstr>CHAPTER 3:BUSINESS BASICS AND CHEMISTRY IN INDUSTRY </vt:lpstr>
      <vt:lpstr>PowerPoint Presentation</vt:lpstr>
      <vt:lpstr>Definition of Business</vt:lpstr>
      <vt:lpstr>PowerPoint Presentation</vt:lpstr>
      <vt:lpstr>Forms of Business</vt:lpstr>
      <vt:lpstr>Key business concepts</vt:lpstr>
      <vt:lpstr>Steps to writing a perfect business plan</vt:lpstr>
      <vt:lpstr>Uses of a Business Plan </vt:lpstr>
      <vt:lpstr>Project Management</vt:lpstr>
      <vt:lpstr>PowerPoint Presentation</vt:lpstr>
      <vt:lpstr>PowerPoint Presentation</vt:lpstr>
      <vt:lpstr>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3:BUSINESS BASICS AND CHEMISTRY IN INDUSTRY</dc:title>
  <dc:creator>admin</dc:creator>
  <cp:lastModifiedBy>chemistry</cp:lastModifiedBy>
  <cp:revision>2</cp:revision>
  <dcterms:created xsi:type="dcterms:W3CDTF">2006-08-16T00:00:00Z</dcterms:created>
  <dcterms:modified xsi:type="dcterms:W3CDTF">2022-07-18T05:21:15Z</dcterms:modified>
</cp:coreProperties>
</file>